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handoutMasterIdLst>
    <p:handoutMasterId r:id="rId27"/>
  </p:handoutMasterIdLst>
  <p:sldIdLst>
    <p:sldId id="262" r:id="rId5"/>
    <p:sldId id="307" r:id="rId6"/>
    <p:sldId id="465" r:id="rId7"/>
    <p:sldId id="483" r:id="rId8"/>
    <p:sldId id="469" r:id="rId9"/>
    <p:sldId id="473" r:id="rId10"/>
    <p:sldId id="490" r:id="rId11"/>
    <p:sldId id="487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704" autoAdjust="0"/>
  </p:normalViewPr>
  <p:slideViewPr>
    <p:cSldViewPr snapToGrid="0">
      <p:cViewPr varScale="1">
        <p:scale>
          <a:sx n="62" d="100"/>
          <a:sy n="62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66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63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14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80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50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14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5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36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39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6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84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05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50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42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5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57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5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08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4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93A-2307-4FDC-9539-08DC9083DDED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0CABDA2-EB00-4A4D-86B7-63E286A484E5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A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AFB965C-C290-4B19-BF60-142EC80D7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22782"/>
            <a:ext cx="12192000" cy="38431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DBC5A5-A655-4396-885E-7E23D933771C}"/>
              </a:ext>
            </a:extLst>
          </p:cNvPr>
          <p:cNvSpPr txBox="1"/>
          <p:nvPr/>
        </p:nvSpPr>
        <p:spPr>
          <a:xfrm>
            <a:off x="125260" y="5724395"/>
            <a:ext cx="11924778" cy="954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Preaching the Word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2 Timothy 4:1-5 (Part 5-6)</a:t>
            </a:r>
          </a:p>
        </p:txBody>
      </p:sp>
    </p:spTree>
    <p:extLst>
      <p:ext uri="{BB962C8B-B14F-4D97-AF65-F5344CB8AC3E}">
        <p14:creationId xmlns:p14="http://schemas.microsoft.com/office/powerpoint/2010/main" val="11585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Jeremiah 5:31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The prophets prophesy falsely, And the priests rule on their own authority; And My people love it so! But what will you do at the end of it?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760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Amos 8:11-12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11 "Behold, days are coming," declares the Lord God, "When I will send a famine on the land, Not a famine for bread or a thirst for water, But rather for hearing the words of the Lord. 12 "People will stagger from sea to sea And from the north even to the east; They will go to and </a:t>
            </a:r>
            <a:r>
              <a:rPr lang="en-US" sz="4000" i="1" dirty="0" err="1">
                <a:solidFill>
                  <a:schemeClr val="bg1"/>
                </a:solidFill>
              </a:rPr>
              <a:t>fro</a:t>
            </a:r>
            <a:r>
              <a:rPr lang="en-US" sz="4000" i="1" dirty="0">
                <a:solidFill>
                  <a:schemeClr val="bg1"/>
                </a:solidFill>
              </a:rPr>
              <a:t> to seek the word of the Lord, But they will not find it.”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47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Preaching God’s Word!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57250" indent="-857250" algn="just">
              <a:buFont typeface="+mj-lt"/>
              <a:buAutoNum type="romanUcPeriod" startAt="6"/>
            </a:pPr>
            <a:r>
              <a:rPr lang="en-US" sz="3200" b="1" dirty="0">
                <a:solidFill>
                  <a:schemeClr val="bg1"/>
                </a:solidFill>
              </a:rPr>
              <a:t>The Word of God is to be preached with endurance (4:5)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B8021-23E7-4BD1-83A9-98791F0D94F9}"/>
              </a:ext>
            </a:extLst>
          </p:cNvPr>
          <p:cNvSpPr txBox="1"/>
          <p:nvPr/>
        </p:nvSpPr>
        <p:spPr>
          <a:xfrm>
            <a:off x="262554" y="1835098"/>
            <a:ext cx="11661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>
                <a:solidFill>
                  <a:schemeClr val="bg1"/>
                </a:solidFill>
              </a:rPr>
              <a:t>But you, be sober in all things, endure hardship, do the work of an evangelist, fulfill your ministry.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F58C7-CCE4-4322-87DB-62FE662A15A4}"/>
              </a:ext>
            </a:extLst>
          </p:cNvPr>
          <p:cNvSpPr txBox="1"/>
          <p:nvPr/>
        </p:nvSpPr>
        <p:spPr>
          <a:xfrm>
            <a:off x="252116" y="2776636"/>
            <a:ext cx="11661731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AutoNum type="alphaUcPeriod"/>
            </a:pPr>
            <a:r>
              <a:rPr lang="en-US" sz="3200" i="1" dirty="0">
                <a:solidFill>
                  <a:schemeClr val="bg1"/>
                </a:solidFill>
              </a:rPr>
              <a:t>Be sober : “keep your head” – “be self-controlled”</a:t>
            </a:r>
          </a:p>
          <a:p>
            <a:pPr marL="457200" indent="-457200" algn="just">
              <a:buAutoNum type="alphaUcPeriod"/>
            </a:pPr>
            <a:r>
              <a:rPr lang="en-US" sz="3200" i="1" dirty="0">
                <a:solidFill>
                  <a:schemeClr val="bg1"/>
                </a:solidFill>
              </a:rPr>
              <a:t>Endure hardship:  “suffer evil”</a:t>
            </a:r>
          </a:p>
          <a:p>
            <a:pPr marL="457200" indent="-457200" algn="just">
              <a:buAutoNum type="alphaUcPeriod"/>
            </a:pPr>
            <a:r>
              <a:rPr lang="en-US" sz="3200" i="1" dirty="0">
                <a:solidFill>
                  <a:schemeClr val="bg1"/>
                </a:solidFill>
              </a:rPr>
              <a:t>Do the work of an evangelist: starting in the church!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155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2 Corinthians 13:5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Test yourselves to see if you are in the faith; examine yourselves! Or do you not recognize this about yourselves, that Jesus Christ is in you — unless indeed you fail the test?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5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2 Peter 1:10-11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10 Therefore, brethren, be all the more diligent to make certain about His calling and choosing you; for as long as you practice these things, you will never stumble; 11 for in this way the entrance into the eternal kingdom of our Lord and Savior Jesus Christ will be abundantly supplied to you.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54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2 Peter 1:5-9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i="1" dirty="0">
                <a:solidFill>
                  <a:schemeClr val="bg1"/>
                </a:solidFill>
              </a:rPr>
              <a:t>5 Now for this very reason also, applying all diligence, in your faith supply moral excellence, and in your moral excellence, knowledge,  6 and in your knowledge, self-control, and in your self-control, perseverance, and in your perseverance, godliness, 7 and in your godliness, brotherly kindness, and in your brotherly kindness, love. 8 For if these qualities are yours and are increasing, they render you neither useless nor unfruitful in the true knowledge of our Lord Jesus Christ. 9 For he who lacks these qualities is blind or short-sighted, having forgotten his purification from his former sins.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49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1 Thessalonians 5:14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We urge you, brethren, admonish the unruly, encourage the fainthearted, help the weak, be patient with everyone.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727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Preaching God’s Word!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57250" indent="-857250" algn="just">
              <a:buFont typeface="+mj-lt"/>
              <a:buAutoNum type="romanUcPeriod" startAt="6"/>
            </a:pPr>
            <a:r>
              <a:rPr lang="en-US" sz="3200" b="1" dirty="0">
                <a:solidFill>
                  <a:schemeClr val="bg1"/>
                </a:solidFill>
              </a:rPr>
              <a:t>The Word of God is to be preached with endurance (4:5)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B8021-23E7-4BD1-83A9-98791F0D94F9}"/>
              </a:ext>
            </a:extLst>
          </p:cNvPr>
          <p:cNvSpPr txBox="1"/>
          <p:nvPr/>
        </p:nvSpPr>
        <p:spPr>
          <a:xfrm>
            <a:off x="262554" y="1835098"/>
            <a:ext cx="11661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>
                <a:solidFill>
                  <a:schemeClr val="bg1"/>
                </a:solidFill>
              </a:rPr>
              <a:t>But you, be sober in all things, endure hardship, do the work of an evangelist, fulfill your ministry.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F58C7-CCE4-4322-87DB-62FE662A15A4}"/>
              </a:ext>
            </a:extLst>
          </p:cNvPr>
          <p:cNvSpPr txBox="1"/>
          <p:nvPr/>
        </p:nvSpPr>
        <p:spPr>
          <a:xfrm>
            <a:off x="252116" y="2776636"/>
            <a:ext cx="11661731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AutoNum type="alphaUcPeriod"/>
            </a:pPr>
            <a:r>
              <a:rPr lang="en-US" sz="3200" i="1" dirty="0">
                <a:solidFill>
                  <a:schemeClr val="bg1"/>
                </a:solidFill>
              </a:rPr>
              <a:t>Be sober : “keep your head” – “be self-controlled”</a:t>
            </a:r>
          </a:p>
          <a:p>
            <a:pPr marL="457200" indent="-457200" algn="just">
              <a:buAutoNum type="alphaUcPeriod"/>
            </a:pPr>
            <a:r>
              <a:rPr lang="en-US" sz="3200" i="1" dirty="0">
                <a:solidFill>
                  <a:schemeClr val="bg1"/>
                </a:solidFill>
              </a:rPr>
              <a:t>Endure hardship:  “suffer evil”</a:t>
            </a:r>
          </a:p>
          <a:p>
            <a:pPr marL="457200" indent="-457200" algn="just">
              <a:buAutoNum type="alphaUcPeriod"/>
            </a:pPr>
            <a:r>
              <a:rPr lang="en-US" sz="3200" i="1" dirty="0">
                <a:solidFill>
                  <a:schemeClr val="bg1"/>
                </a:solidFill>
              </a:rPr>
              <a:t>Do the work of an evangelist: starting in the church!</a:t>
            </a:r>
          </a:p>
          <a:p>
            <a:pPr marL="457200" indent="-457200" algn="just">
              <a:buAutoNum type="alphaUcPeriod"/>
            </a:pPr>
            <a:r>
              <a:rPr lang="en-US" sz="3200" i="1" dirty="0">
                <a:solidFill>
                  <a:schemeClr val="bg1"/>
                </a:solidFill>
              </a:rPr>
              <a:t>Fulfill your ministry: “bring to completion” “finish what you have started”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71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Galatians 6:6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The one who is taught the word is to share all good things with the one who teaches him.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42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bg1"/>
                </a:solidFill>
              </a:rPr>
              <a:t>How is God calling you to encourage and support your pastors and ministry leaders?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bg1"/>
                </a:solidFill>
              </a:rPr>
              <a:t>Why is it so hard at times to endure, specifically in the ministry of knowing and proclaiming God’s Word?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bg1"/>
                </a:solidFill>
              </a:rPr>
              <a:t>What are some practical ways to support and encourage our preachers and teachers?</a:t>
            </a:r>
          </a:p>
        </p:txBody>
      </p:sp>
    </p:spTree>
    <p:extLst>
      <p:ext uri="{BB962C8B-B14F-4D97-AF65-F5344CB8AC3E}">
        <p14:creationId xmlns:p14="http://schemas.microsoft.com/office/powerpoint/2010/main" val="3182503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2 Timothy 4:1-5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>
                <a:solidFill>
                  <a:schemeClr val="bg1"/>
                </a:solidFill>
              </a:rPr>
              <a:t>1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i="1" dirty="0">
                <a:solidFill>
                  <a:schemeClr val="bg1"/>
                </a:solidFill>
              </a:rPr>
              <a:t>I solemnly charge you in the presence of God and of Christ Jesus, who is to judge the living and the dead, and by His appearing and His kingdom: 2 preach the word; be ready in season and out of season; reprove, rebuke, exhort, with great patience and instruction. 3 For the time will come when they will not endure sound doctrine; but wanting to have their ears tickled, they will accumulate for themselves teachers in accordance to their own desires, 4 and will turn away their ears from the truth and will turn aside to myths. 5 But you, be sober in all things, endure hardship, do the work of an evangelist, fulfill your ministry.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29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Outline of 2 Timothy 4:1-5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in light of </a:t>
            </a:r>
            <a:r>
              <a:rPr lang="en-US" sz="3200" b="1" u="sng" dirty="0">
                <a:solidFill>
                  <a:schemeClr val="bg1"/>
                </a:solidFill>
              </a:rPr>
              <a:t>eschatology</a:t>
            </a:r>
            <a:r>
              <a:rPr lang="en-US" sz="3200" dirty="0">
                <a:solidFill>
                  <a:schemeClr val="bg1"/>
                </a:solidFill>
              </a:rPr>
              <a:t> (4:1)</a:t>
            </a:r>
          </a:p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as </a:t>
            </a:r>
            <a:r>
              <a:rPr lang="en-US" sz="3200" b="1" u="sng" dirty="0">
                <a:solidFill>
                  <a:schemeClr val="bg1"/>
                </a:solidFill>
              </a:rPr>
              <a:t>exhortation</a:t>
            </a:r>
            <a:r>
              <a:rPr lang="en-US" sz="3200" dirty="0">
                <a:solidFill>
                  <a:schemeClr val="bg1"/>
                </a:solidFill>
              </a:rPr>
              <a:t> (4:2a)</a:t>
            </a:r>
          </a:p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</a:t>
            </a:r>
            <a:r>
              <a:rPr lang="en-US" sz="3200" b="1" u="sng" dirty="0">
                <a:solidFill>
                  <a:schemeClr val="bg1"/>
                </a:solidFill>
              </a:rPr>
              <a:t>expediently</a:t>
            </a:r>
            <a:r>
              <a:rPr lang="en-US" sz="3200" dirty="0">
                <a:solidFill>
                  <a:schemeClr val="bg1"/>
                </a:solidFill>
              </a:rPr>
              <a:t> (4:2b)</a:t>
            </a:r>
          </a:p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</a:t>
            </a:r>
            <a:r>
              <a:rPr lang="en-US" sz="3200" b="1" u="sng" dirty="0">
                <a:solidFill>
                  <a:schemeClr val="bg1"/>
                </a:solidFill>
              </a:rPr>
              <a:t>effectually</a:t>
            </a:r>
            <a:r>
              <a:rPr lang="en-US" sz="3200" dirty="0">
                <a:solidFill>
                  <a:schemeClr val="bg1"/>
                </a:solidFill>
              </a:rPr>
              <a:t> (4:2c)</a:t>
            </a:r>
          </a:p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as </a:t>
            </a:r>
            <a:r>
              <a:rPr lang="en-US" sz="3200" b="1" u="sng" dirty="0">
                <a:solidFill>
                  <a:schemeClr val="bg1"/>
                </a:solidFill>
              </a:rPr>
              <a:t>essential</a:t>
            </a:r>
            <a:r>
              <a:rPr lang="en-US" sz="3200" dirty="0">
                <a:solidFill>
                  <a:schemeClr val="bg1"/>
                </a:solidFill>
              </a:rPr>
              <a:t> (4:3-4)</a:t>
            </a:r>
          </a:p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with </a:t>
            </a:r>
            <a:r>
              <a:rPr lang="en-US" sz="3200" b="1" u="sng" dirty="0">
                <a:solidFill>
                  <a:schemeClr val="bg1"/>
                </a:solidFill>
              </a:rPr>
              <a:t>endurance</a:t>
            </a:r>
            <a:r>
              <a:rPr lang="en-US" sz="3200" dirty="0">
                <a:solidFill>
                  <a:schemeClr val="bg1"/>
                </a:solidFill>
              </a:rPr>
              <a:t> (4:5)</a:t>
            </a:r>
          </a:p>
        </p:txBody>
      </p:sp>
    </p:spTree>
    <p:extLst>
      <p:ext uri="{BB962C8B-B14F-4D97-AF65-F5344CB8AC3E}">
        <p14:creationId xmlns:p14="http://schemas.microsoft.com/office/powerpoint/2010/main" val="3201293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AFB965C-C290-4B19-BF60-142EC80D7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22782"/>
            <a:ext cx="12192000" cy="38431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DBC5A5-A655-4396-885E-7E23D933771C}"/>
              </a:ext>
            </a:extLst>
          </p:cNvPr>
          <p:cNvSpPr txBox="1"/>
          <p:nvPr/>
        </p:nvSpPr>
        <p:spPr>
          <a:xfrm>
            <a:off x="125260" y="5724395"/>
            <a:ext cx="11924778" cy="954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Preaching the Word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2 Timothy 4:1-5 (Part 5-6)</a:t>
            </a:r>
          </a:p>
        </p:txBody>
      </p:sp>
    </p:spTree>
    <p:extLst>
      <p:ext uri="{BB962C8B-B14F-4D97-AF65-F5344CB8AC3E}">
        <p14:creationId xmlns:p14="http://schemas.microsoft.com/office/powerpoint/2010/main" val="157632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Reoccurring Theme of 2 Timothy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943620"/>
            <a:ext cx="116617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</a:rPr>
              <a:t>Faithfulness to and with God’s Word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5BB03C-B161-4883-A2C6-22A94F98F280}"/>
              </a:ext>
            </a:extLst>
          </p:cNvPr>
          <p:cNvSpPr txBox="1"/>
          <p:nvPr/>
        </p:nvSpPr>
        <p:spPr>
          <a:xfrm>
            <a:off x="242170" y="3536510"/>
            <a:ext cx="116617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There is no faithful living for Christ without faithfulness to the Word of God!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47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Nehemiah 8:1-3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i="1" dirty="0">
                <a:solidFill>
                  <a:schemeClr val="bg1"/>
                </a:solidFill>
              </a:rPr>
              <a:t>1 And all the people gathered as one man at the square which was in front of the Water Gate, and </a:t>
            </a:r>
            <a:r>
              <a:rPr lang="en-US" sz="3600" b="1" i="1" u="sng" dirty="0">
                <a:solidFill>
                  <a:schemeClr val="bg1"/>
                </a:solidFill>
              </a:rPr>
              <a:t>they asked Ezra the scribe to bring the book</a:t>
            </a:r>
            <a:r>
              <a:rPr lang="en-US" sz="3600" i="1" dirty="0">
                <a:solidFill>
                  <a:schemeClr val="bg1"/>
                </a:solidFill>
              </a:rPr>
              <a:t> of the law of Moses which the Lord had given to Israel. 2 Then Ezra the priest brought the law before the assembly of men, women and all who could listen with understanding, on the first day of the seventh month. 3 He read from it before the square which was in front of the Water Gate from early morning until midday, in the presence of men and women, those who could understand; and all the people were attentive to the book of the law.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03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Outline of 2 Timothy 4:1-5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in light of </a:t>
            </a:r>
            <a:r>
              <a:rPr lang="en-US" sz="3200" b="1" u="sng" dirty="0">
                <a:solidFill>
                  <a:schemeClr val="bg1"/>
                </a:solidFill>
              </a:rPr>
              <a:t>eschatology</a:t>
            </a:r>
            <a:r>
              <a:rPr lang="en-US" sz="3200" dirty="0">
                <a:solidFill>
                  <a:schemeClr val="bg1"/>
                </a:solidFill>
              </a:rPr>
              <a:t> (4:1)</a:t>
            </a:r>
          </a:p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as </a:t>
            </a:r>
            <a:r>
              <a:rPr lang="en-US" sz="3200" b="1" u="sng" dirty="0">
                <a:solidFill>
                  <a:schemeClr val="bg1"/>
                </a:solidFill>
              </a:rPr>
              <a:t>exhortation</a:t>
            </a:r>
            <a:r>
              <a:rPr lang="en-US" sz="3200" dirty="0">
                <a:solidFill>
                  <a:schemeClr val="bg1"/>
                </a:solidFill>
              </a:rPr>
              <a:t> (4:2a)</a:t>
            </a:r>
          </a:p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</a:t>
            </a:r>
            <a:r>
              <a:rPr lang="en-US" sz="3200" b="1" u="sng" dirty="0">
                <a:solidFill>
                  <a:schemeClr val="bg1"/>
                </a:solidFill>
              </a:rPr>
              <a:t>expediently</a:t>
            </a:r>
            <a:r>
              <a:rPr lang="en-US" sz="3200" dirty="0">
                <a:solidFill>
                  <a:schemeClr val="bg1"/>
                </a:solidFill>
              </a:rPr>
              <a:t> (4:2b)</a:t>
            </a:r>
          </a:p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</a:t>
            </a:r>
            <a:r>
              <a:rPr lang="en-US" sz="3200" b="1" u="sng" dirty="0">
                <a:solidFill>
                  <a:schemeClr val="bg1"/>
                </a:solidFill>
              </a:rPr>
              <a:t>effectually</a:t>
            </a:r>
            <a:r>
              <a:rPr lang="en-US" sz="3200" dirty="0">
                <a:solidFill>
                  <a:schemeClr val="bg1"/>
                </a:solidFill>
              </a:rPr>
              <a:t> (4:2c)</a:t>
            </a:r>
          </a:p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as </a:t>
            </a:r>
            <a:r>
              <a:rPr lang="en-US" sz="3200" b="1" u="sng" dirty="0">
                <a:solidFill>
                  <a:schemeClr val="bg1"/>
                </a:solidFill>
              </a:rPr>
              <a:t>essential</a:t>
            </a:r>
            <a:r>
              <a:rPr lang="en-US" sz="3200" dirty="0">
                <a:solidFill>
                  <a:schemeClr val="bg1"/>
                </a:solidFill>
              </a:rPr>
              <a:t> (4:3-4)</a:t>
            </a:r>
          </a:p>
          <a:p>
            <a:pPr marL="857250" lvl="0" indent="-857250" algn="just">
              <a:buFont typeface="+mj-lt"/>
              <a:buAutoNum type="romanUcPeriod"/>
            </a:pPr>
            <a:r>
              <a:rPr lang="en-US" sz="3200" dirty="0">
                <a:solidFill>
                  <a:schemeClr val="bg1"/>
                </a:solidFill>
              </a:rPr>
              <a:t>The Word of God is to be preached with </a:t>
            </a:r>
            <a:r>
              <a:rPr lang="en-US" sz="3200" b="1" u="sng" dirty="0">
                <a:solidFill>
                  <a:schemeClr val="bg1"/>
                </a:solidFill>
              </a:rPr>
              <a:t>endurance</a:t>
            </a:r>
            <a:r>
              <a:rPr lang="en-US" sz="3200" dirty="0">
                <a:solidFill>
                  <a:schemeClr val="bg1"/>
                </a:solidFill>
              </a:rPr>
              <a:t> (4:5)</a:t>
            </a:r>
          </a:p>
        </p:txBody>
      </p:sp>
    </p:spTree>
    <p:extLst>
      <p:ext uri="{BB962C8B-B14F-4D97-AF65-F5344CB8AC3E}">
        <p14:creationId xmlns:p14="http://schemas.microsoft.com/office/powerpoint/2010/main" val="628437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Preaching God’s Word!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57250" indent="-857250" algn="just">
              <a:buFont typeface="+mj-lt"/>
              <a:buAutoNum type="romanUcPeriod" startAt="5"/>
            </a:pPr>
            <a:r>
              <a:rPr lang="en-US" sz="3200" b="1" dirty="0">
                <a:solidFill>
                  <a:schemeClr val="bg1"/>
                </a:solidFill>
              </a:rPr>
              <a:t>The Word of God is to be preached as essential (4:3-4)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B8021-23E7-4BD1-83A9-98791F0D94F9}"/>
              </a:ext>
            </a:extLst>
          </p:cNvPr>
          <p:cNvSpPr txBox="1"/>
          <p:nvPr/>
        </p:nvSpPr>
        <p:spPr>
          <a:xfrm>
            <a:off x="262554" y="1835098"/>
            <a:ext cx="11661731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>
                <a:solidFill>
                  <a:schemeClr val="bg1"/>
                </a:solidFill>
              </a:rPr>
              <a:t>3 For the time will come when they will not endure sound doctrine; but wanting to have their ears tickled, they will accumulate for themselves teachers in accordance to their own desires, 4 and will turn away their ears from the truth and will turn aside to myths.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63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Romans 8:6-8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6 For the mind set on the flesh is death, but the mind set on the Spirit is life and peace, 7 because the mind set on the flesh is hostile toward God; for it does not subject itself to the law of God, for it is not even able to do so, 8 and those who are in the flesh cannot please God.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01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1 Corinthians 2:14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But a natural man [an unspiritual, unregenerate person] does not accept the things of the Spirit of God, for they are foolishness to him; and he cannot understand them, because they are spiritually appraised.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13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250"/>
            <a:ext cx="9144000" cy="1655762"/>
          </a:xfrm>
        </p:spPr>
        <p:txBody>
          <a:bodyPr/>
          <a:lstStyle/>
          <a:p>
            <a:r>
              <a:rPr lang="en-US" dirty="0"/>
              <a:t>Faithfully Living with Courage and Commitment – 2 Timothy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B297A-DDE0-4C5C-8AB4-BF625BBFCBDA}"/>
              </a:ext>
            </a:extLst>
          </p:cNvPr>
          <p:cNvSpPr txBox="1"/>
          <p:nvPr/>
        </p:nvSpPr>
        <p:spPr>
          <a:xfrm>
            <a:off x="250520" y="613776"/>
            <a:ext cx="1166173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2 Timothy 4:3-4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8B9D8-1865-4B62-B899-A104A5E7156F}"/>
              </a:ext>
            </a:extLst>
          </p:cNvPr>
          <p:cNvSpPr txBox="1"/>
          <p:nvPr/>
        </p:nvSpPr>
        <p:spPr>
          <a:xfrm>
            <a:off x="265134" y="1279742"/>
            <a:ext cx="11661731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3 For the time will come when they will not endure sound doctrine; but wanting to have their ears tickled, they will accumulate for themselves teachers in accordance to their own desires, 4 and will turn away their ears from the truth and will turn aside to myths.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18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slides.potx" id="{49C7086D-B6BF-42C9-B2E9-7A6F5A963EAA}" vid="{839E83B1-FF0C-49E8-8563-59D864F05AE3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1BD8E5-A18E-435C-B431-90A6B59F4B6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slides</Template>
  <TotalTime>12631</TotalTime>
  <Words>1505</Words>
  <Application>Microsoft Office PowerPoint</Application>
  <PresentationFormat>Widescreen</PresentationFormat>
  <Paragraphs>103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Vertical Lexicon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Godfrey</dc:creator>
  <cp:lastModifiedBy>Ed Godfrey</cp:lastModifiedBy>
  <cp:revision>117</cp:revision>
  <dcterms:created xsi:type="dcterms:W3CDTF">2018-11-24T16:00:56Z</dcterms:created>
  <dcterms:modified xsi:type="dcterms:W3CDTF">2020-03-07T15:28:35Z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